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0" r:id="rId6"/>
    <p:sldId id="263" r:id="rId7"/>
    <p:sldId id="264" r:id="rId8"/>
    <p:sldId id="262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Прокопов Иван Петрович</a:t>
            </a:r>
            <a:br>
              <a:rPr lang="ru-RU" dirty="0" smtClean="0"/>
            </a:br>
            <a:r>
              <a:rPr lang="ru-RU" dirty="0" smtClean="0"/>
              <a:t>1921 - 1999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28800"/>
            <a:ext cx="3528571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989" y="530225"/>
            <a:ext cx="6046059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2928" y="530225"/>
            <a:ext cx="6144181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Кочетовский ЦПД\Desktop\208162ed-96d5-4f4f-8f2e-b72cf3a5209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32764" y="530225"/>
            <a:ext cx="3124510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Кочетовский ЦПД\Desktop\89406df5-47db-4a1f-929e-77ebd3d9bc5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92859" y="530225"/>
            <a:ext cx="6404320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Кочетовский ЦПД\Desktop\6825a9f5-6b57-4e5e-975e-bf2e6d50db0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1682" y="530225"/>
            <a:ext cx="3186673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Кочетовский ЦПД\Desktop\d9e8d1bf-ede3-4ba8-9a6f-91cd60c5894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63254" y="530225"/>
            <a:ext cx="6863529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Кочетовский ЦПД\Desktop\e8fbad21-bb40-4e25-89b7-7ee5857a604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3318" y="530225"/>
            <a:ext cx="3183401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Кочетовский ЦПД\Desktop\e6199c4c-295b-4e61-8410-3d7d548004f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4587" y="530225"/>
            <a:ext cx="3120863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439</TotalTime>
  <Words>3</Words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Прокопов Иван Петрович 1921 - 1999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Кочетовский ЦПД</cp:lastModifiedBy>
  <cp:revision>46</cp:revision>
  <dcterms:created xsi:type="dcterms:W3CDTF">2021-01-15T07:04:21Z</dcterms:created>
  <dcterms:modified xsi:type="dcterms:W3CDTF">2021-02-01T08:24:01Z</dcterms:modified>
</cp:coreProperties>
</file>